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0"/>
  </p:notesMasterIdLst>
  <p:sldIdLst>
    <p:sldId id="412" r:id="rId2"/>
    <p:sldId id="424" r:id="rId3"/>
    <p:sldId id="421" r:id="rId4"/>
    <p:sldId id="286" r:id="rId5"/>
    <p:sldId id="425" r:id="rId6"/>
    <p:sldId id="408" r:id="rId7"/>
    <p:sldId id="367" r:id="rId8"/>
    <p:sldId id="337" r:id="rId9"/>
    <p:sldId id="350" r:id="rId10"/>
    <p:sldId id="409" r:id="rId11"/>
    <p:sldId id="340" r:id="rId12"/>
    <p:sldId id="351" r:id="rId13"/>
    <p:sldId id="342" r:id="rId14"/>
    <p:sldId id="343" r:id="rId15"/>
    <p:sldId id="344" r:id="rId16"/>
    <p:sldId id="352" r:id="rId17"/>
    <p:sldId id="410" r:id="rId18"/>
    <p:sldId id="346" r:id="rId19"/>
    <p:sldId id="353" r:id="rId20"/>
    <p:sldId id="348" r:id="rId21"/>
    <p:sldId id="349" r:id="rId22"/>
    <p:sldId id="427" r:id="rId23"/>
    <p:sldId id="411" r:id="rId24"/>
    <p:sldId id="394" r:id="rId25"/>
    <p:sldId id="274" r:id="rId26"/>
    <p:sldId id="310" r:id="rId27"/>
    <p:sldId id="303" r:id="rId28"/>
    <p:sldId id="313" r:id="rId29"/>
    <p:sldId id="379" r:id="rId30"/>
    <p:sldId id="314" r:id="rId31"/>
    <p:sldId id="298" r:id="rId32"/>
    <p:sldId id="317" r:id="rId33"/>
    <p:sldId id="315" r:id="rId34"/>
    <p:sldId id="426" r:id="rId35"/>
    <p:sldId id="428" r:id="rId36"/>
    <p:sldId id="429" r:id="rId37"/>
    <p:sldId id="354" r:id="rId38"/>
    <p:sldId id="277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1"/>
    <a:srgbClr val="0A58FD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5408"/>
  </p:normalViewPr>
  <p:slideViewPr>
    <p:cSldViewPr snapToGrid="0">
      <p:cViewPr varScale="1">
        <p:scale>
          <a:sx n="92" d="100"/>
          <a:sy n="92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861" y="386886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95428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2422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3587847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3658575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320145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University of Virginia</a:t>
            </a:r>
            <a:endParaRPr lang="en-US" sz="2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320145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Vanderbilt University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9:00am - 9:50am Slides 1-?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10 min break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10:00am - 10:30am Coding Example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10 min break</a:t>
            </a:r>
          </a:p>
          <a:p>
            <a:r>
              <a:rPr lang="en-US" sz="2800" dirty="0"/>
              <a:t>10:40am – 11:30pm Slides ?-?</a:t>
            </a:r>
          </a:p>
          <a:p>
            <a:r>
              <a:rPr lang="en-US" sz="2800" dirty="0"/>
              <a:t>10 min break</a:t>
            </a:r>
          </a:p>
          <a:p>
            <a:r>
              <a:rPr lang="en-US" sz="2800" dirty="0"/>
              <a:t>11:40am - 12:00pm Coding Example </a:t>
            </a:r>
          </a:p>
          <a:p>
            <a:r>
              <a:rPr lang="en-US" sz="2800" dirty="0"/>
              <a:t>12:00pm - 12:30pm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46FE-9DA5-8C45-A01C-797DA566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C814-407E-A640-9A14-02002CABD4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6260F-0536-FF4E-A625-4F5C95D6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6E711-7F0D-BA4F-B66E-6CBB255A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8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r>
              <a:rPr lang="en-US" dirty="0"/>
              <a:t>Make sure everyone can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54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FDRestimation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val’s</a:t>
            </a:r>
            <a:r>
              <a:rPr lang="en-US" dirty="0"/>
              <a:t>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in half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816924"/>
            <a:ext cx="7772870" cy="4294591"/>
          </a:xfrm>
        </p:spPr>
        <p:txBody>
          <a:bodyPr/>
          <a:lstStyle/>
          <a:p>
            <a:r>
              <a:rPr lang="en-US" dirty="0"/>
              <a:t>Yi’s Variable Selection</a:t>
            </a:r>
          </a:p>
          <a:p>
            <a:r>
              <a:rPr lang="en-US" dirty="0"/>
              <a:t>Regression 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3D01-198A-F445-8669-8996852499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75849-BEE6-F84E-9526-161D514D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 Stewart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 / Papers / Code</a:t>
            </a:r>
          </a:p>
          <a:p>
            <a:pPr lvl="1"/>
            <a:r>
              <a:rPr lang="en-US" b="1" dirty="0" err="1"/>
              <a:t>statisticalevidence.com</a:t>
            </a:r>
            <a:endParaRPr lang="en-US" b="1" dirty="0"/>
          </a:p>
          <a:p>
            <a:pPr lvl="1"/>
            <a:r>
              <a:rPr lang="en-US" b="1" dirty="0"/>
              <a:t>PLOS One ; TAS (In Press)</a:t>
            </a:r>
            <a:endParaRPr lang="en-US" b="1" i="1" dirty="0"/>
          </a:p>
          <a:p>
            <a:pPr lvl="1"/>
            <a:r>
              <a:rPr lang="en-US" dirty="0"/>
              <a:t>Google “Second-Generation </a:t>
            </a:r>
            <a:r>
              <a:rPr lang="en-US" i="1" dirty="0"/>
              <a:t>p</a:t>
            </a:r>
            <a:r>
              <a:rPr lang="en-US" dirty="0"/>
              <a:t>-value”</a:t>
            </a:r>
          </a:p>
          <a:p>
            <a:pPr lvl="1"/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weltybiostat</a:t>
            </a:r>
            <a:r>
              <a:rPr lang="en-US" dirty="0"/>
              <a:t>/</a:t>
            </a:r>
            <a:r>
              <a:rPr lang="en-US" dirty="0" err="1"/>
              <a:t>sgpv</a:t>
            </a:r>
            <a:r>
              <a:rPr lang="en-US" dirty="0"/>
              <a:t>")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72187" y="1040041"/>
            <a:ext cx="3547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CMU Typewriter Text" charset="0"/>
                <a:ea typeface="CMU Typewriter Text" charset="0"/>
                <a:cs typeface="CMU Typewriter Text" charset="0"/>
              </a:rPr>
              <a:t>Outrageous Claim (!?)</a:t>
            </a:r>
            <a:endParaRPr lang="en-US" sz="22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sz="10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2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The SGPV </a:t>
            </a:r>
            <a:r>
              <a:rPr lang="en-US" sz="24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achieves the inferential properties that many scientists hope, or believe, are attributes of the classic </a:t>
            </a:r>
            <a:r>
              <a:rPr lang="en-US" sz="2400" b="1" i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</a:t>
            </a:r>
            <a:r>
              <a:rPr lang="en-US" sz="24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-value. </a:t>
            </a:r>
            <a:endParaRPr lang="en-US" sz="2200" b="1" dirty="0">
              <a:solidFill>
                <a:srgbClr val="0A58FD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sz="22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89DF-724F-DF41-A578-4F196C0F98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Megan Paper 2</a:t>
            </a:r>
          </a:p>
          <a:p>
            <a:r>
              <a:rPr lang="en-US" dirty="0"/>
              <a:t>Table</a:t>
            </a:r>
          </a:p>
          <a:p>
            <a:r>
              <a:rPr lang="en-US" dirty="0"/>
              <a:t>Graph scatter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StatisticalEvidence.com</a:t>
            </a:r>
            <a:endParaRPr lang="en-US" dirty="0"/>
          </a:p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Second-generation p-values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2559</TotalTime>
  <Words>1521</Words>
  <Application>Microsoft Macintosh PowerPoint</Application>
  <PresentationFormat>On-screen Show (4:3)</PresentationFormat>
  <Paragraphs>365</Paragraphs>
  <Slides>38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Tw Cen MT</vt:lpstr>
      <vt:lpstr>Droplet</vt:lpstr>
      <vt:lpstr>Second-generation p-values: Introduction and Applications</vt:lpstr>
      <vt:lpstr>Timeline</vt:lpstr>
      <vt:lpstr>Intro?</vt:lpstr>
      <vt:lpstr>Definition</vt:lpstr>
      <vt:lpstr>Equivalence Tests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Paper 3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FDRestimation Package</vt:lpstr>
      <vt:lpstr>Things we couldn’t get in half day</vt:lpstr>
      <vt:lpstr>What they Learned</vt:lpstr>
      <vt:lpstr>Remarks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727</cp:revision>
  <cp:lastPrinted>2017-10-09T00:09:04Z</cp:lastPrinted>
  <dcterms:created xsi:type="dcterms:W3CDTF">2014-09-12T17:25:11Z</dcterms:created>
  <dcterms:modified xsi:type="dcterms:W3CDTF">2022-06-03T19:01:44Z</dcterms:modified>
</cp:coreProperties>
</file>